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8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ADB7F8FC-5048-48CF-A0D3-0AC67AF018F3}"/>
    <pc:docChg chg="custSel addSld modSld sldOrd">
      <pc:chgData name="Charis Taylor" userId="f6f20823-7d5f-4176-a928-74bb03618d1d" providerId="ADAL" clId="{ADB7F8FC-5048-48CF-A0D3-0AC67AF018F3}" dt="2021-09-13T10:29:51.960" v="345" actId="20577"/>
      <pc:docMkLst>
        <pc:docMk/>
      </pc:docMkLst>
      <pc:sldChg chg="addSp modSp ord">
        <pc:chgData name="Charis Taylor" userId="f6f20823-7d5f-4176-a928-74bb03618d1d" providerId="ADAL" clId="{ADB7F8FC-5048-48CF-A0D3-0AC67AF018F3}" dt="2021-09-13T10:24:15.301" v="245" actId="1076"/>
        <pc:sldMkLst>
          <pc:docMk/>
          <pc:sldMk cId="4067702837" sldId="267"/>
        </pc:sldMkLst>
        <pc:spChg chg="mod">
          <ac:chgData name="Charis Taylor" userId="f6f20823-7d5f-4176-a928-74bb03618d1d" providerId="ADAL" clId="{ADB7F8FC-5048-48CF-A0D3-0AC67AF018F3}" dt="2021-09-13T10:23:40.123" v="238" actId="1582"/>
          <ac:spMkLst>
            <pc:docMk/>
            <pc:sldMk cId="4067702837" sldId="267"/>
            <ac:spMk id="2" creationId="{70B2F5F5-59D6-436E-996A-877677C289FA}"/>
          </ac:spMkLst>
        </pc:spChg>
        <pc:spChg chg="mod">
          <ac:chgData name="Charis Taylor" userId="f6f20823-7d5f-4176-a928-74bb03618d1d" providerId="ADAL" clId="{ADB7F8FC-5048-48CF-A0D3-0AC67AF018F3}" dt="2021-09-13T10:23:21.268" v="236" actId="113"/>
          <ac:spMkLst>
            <pc:docMk/>
            <pc:sldMk cId="4067702837" sldId="267"/>
            <ac:spMk id="3" creationId="{962C2B5D-6EB2-4098-8A9F-F1C6D1DF4297}"/>
          </ac:spMkLst>
        </pc:spChg>
        <pc:picChg chg="mod">
          <ac:chgData name="Charis Taylor" userId="f6f20823-7d5f-4176-a928-74bb03618d1d" providerId="ADAL" clId="{ADB7F8FC-5048-48CF-A0D3-0AC67AF018F3}" dt="2021-09-13T10:21:58.277" v="101" actId="1076"/>
          <ac:picMkLst>
            <pc:docMk/>
            <pc:sldMk cId="4067702837" sldId="267"/>
            <ac:picMk id="4" creationId="{6A3D8D5A-C466-4CA9-8F5A-0CEC32BAA41A}"/>
          </ac:picMkLst>
        </pc:picChg>
        <pc:picChg chg="add mod">
          <ac:chgData name="Charis Taylor" userId="f6f20823-7d5f-4176-a928-74bb03618d1d" providerId="ADAL" clId="{ADB7F8FC-5048-48CF-A0D3-0AC67AF018F3}" dt="2021-09-13T10:24:15.301" v="245" actId="1076"/>
          <ac:picMkLst>
            <pc:docMk/>
            <pc:sldMk cId="4067702837" sldId="267"/>
            <ac:picMk id="6" creationId="{2DAD8FE0-4F05-481B-AC6E-47376C021AB3}"/>
          </ac:picMkLst>
        </pc:picChg>
      </pc:sldChg>
      <pc:sldChg chg="addSp delSp modSp add">
        <pc:chgData name="Charis Taylor" userId="f6f20823-7d5f-4176-a928-74bb03618d1d" providerId="ADAL" clId="{ADB7F8FC-5048-48CF-A0D3-0AC67AF018F3}" dt="2021-09-13T10:29:51.960" v="345" actId="20577"/>
        <pc:sldMkLst>
          <pc:docMk/>
          <pc:sldMk cId="2189952336" sldId="268"/>
        </pc:sldMkLst>
        <pc:spChg chg="mod">
          <ac:chgData name="Charis Taylor" userId="f6f20823-7d5f-4176-a928-74bb03618d1d" providerId="ADAL" clId="{ADB7F8FC-5048-48CF-A0D3-0AC67AF018F3}" dt="2021-09-13T10:24:46.831" v="268" actId="114"/>
          <ac:spMkLst>
            <pc:docMk/>
            <pc:sldMk cId="2189952336" sldId="268"/>
            <ac:spMk id="2" creationId="{6D5AA345-883B-4661-8CFA-E01CE3902C9E}"/>
          </ac:spMkLst>
        </pc:spChg>
        <pc:spChg chg="del">
          <ac:chgData name="Charis Taylor" userId="f6f20823-7d5f-4176-a928-74bb03618d1d" providerId="ADAL" clId="{ADB7F8FC-5048-48CF-A0D3-0AC67AF018F3}" dt="2021-09-13T10:20:24.956" v="3" actId="478"/>
          <ac:spMkLst>
            <pc:docMk/>
            <pc:sldMk cId="2189952336" sldId="268"/>
            <ac:spMk id="3" creationId="{AD6CB076-AAC2-434B-A0FA-DE5CFBF5E777}"/>
          </ac:spMkLst>
        </pc:spChg>
        <pc:spChg chg="add mod">
          <ac:chgData name="Charis Taylor" userId="f6f20823-7d5f-4176-a928-74bb03618d1d" providerId="ADAL" clId="{ADB7F8FC-5048-48CF-A0D3-0AC67AF018F3}" dt="2021-09-13T10:25:54.822" v="282" actId="1076"/>
          <ac:spMkLst>
            <pc:docMk/>
            <pc:sldMk cId="2189952336" sldId="268"/>
            <ac:spMk id="4" creationId="{11CDC3E8-189D-44E1-BAC1-051BB74D05BA}"/>
          </ac:spMkLst>
        </pc:spChg>
        <pc:spChg chg="add mod">
          <ac:chgData name="Charis Taylor" userId="f6f20823-7d5f-4176-a928-74bb03618d1d" providerId="ADAL" clId="{ADB7F8FC-5048-48CF-A0D3-0AC67AF018F3}" dt="2021-09-13T10:29:51.960" v="345" actId="20577"/>
          <ac:spMkLst>
            <pc:docMk/>
            <pc:sldMk cId="2189952336" sldId="268"/>
            <ac:spMk id="5" creationId="{1EB18AF9-691E-4E25-A811-9D02A47C026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AA345-883B-4661-8CFA-E01CE3902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Homework Task</a:t>
            </a:r>
            <a:br>
              <a:rPr lang="en-GB" dirty="0"/>
            </a:br>
            <a:r>
              <a:rPr lang="en-GB" sz="4000" b="1" i="1" dirty="0">
                <a:latin typeface="+mn-lt"/>
              </a:rPr>
              <a:t>Write in your books</a:t>
            </a:r>
            <a:endParaRPr lang="en-GB" i="1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CDC3E8-189D-44E1-BAC1-051BB74D05BA}"/>
              </a:ext>
            </a:extLst>
          </p:cNvPr>
          <p:cNvSpPr/>
          <p:nvPr/>
        </p:nvSpPr>
        <p:spPr>
          <a:xfrm>
            <a:off x="838200" y="2892642"/>
            <a:ext cx="10515600" cy="2062103"/>
          </a:xfrm>
          <a:prstGeom prst="rect">
            <a:avLst/>
          </a:prstGeom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3200" i="1" dirty="0">
                <a:cs typeface="Calibri" panose="020F0502020204030204"/>
              </a:rPr>
              <a:t>Pretend you are Fergal </a:t>
            </a:r>
            <a:r>
              <a:rPr lang="en-GB" sz="3200" i="1" dirty="0" err="1">
                <a:cs typeface="Calibri" panose="020F0502020204030204"/>
              </a:rPr>
              <a:t>Bamfield</a:t>
            </a:r>
            <a:r>
              <a:rPr lang="en-GB" sz="3200" i="1" dirty="0">
                <a:cs typeface="Calibri" panose="020F0502020204030204"/>
              </a:rPr>
              <a:t> and you are on the cusp of opening the tin…</a:t>
            </a:r>
          </a:p>
          <a:p>
            <a:endParaRPr lang="en-GB" sz="3200" i="1" dirty="0">
              <a:cs typeface="Calibri" panose="020F0502020204030204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200" dirty="0">
                <a:cs typeface="Calibri" panose="020F0502020204030204"/>
              </a:rPr>
              <a:t>Write a diary entry explaining what will happen next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B18AF9-691E-4E25-A811-9D02A47C0268}"/>
              </a:ext>
            </a:extLst>
          </p:cNvPr>
          <p:cNvSpPr txBox="1"/>
          <p:nvPr/>
        </p:nvSpPr>
        <p:spPr>
          <a:xfrm>
            <a:off x="7512148" y="489297"/>
            <a:ext cx="3841652" cy="107721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Due: Wednesday 15</a:t>
            </a:r>
            <a:r>
              <a:rPr lang="en-GB" sz="3200" b="1" baseline="30000" dirty="0">
                <a:solidFill>
                  <a:schemeClr val="bg1"/>
                </a:solidFill>
              </a:rPr>
              <a:t>th</a:t>
            </a:r>
            <a:r>
              <a:rPr lang="en-GB" sz="3200" b="1" dirty="0">
                <a:solidFill>
                  <a:schemeClr val="bg1"/>
                </a:solidFill>
              </a:rPr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2189952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F5F5-59D6-436E-996A-877677C28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7480"/>
            <a:ext cx="10515600" cy="1325563"/>
          </a:xfrm>
          <a:ln w="38100">
            <a:solidFill>
              <a:srgbClr val="FFC000"/>
            </a:solidFill>
          </a:ln>
        </p:spPr>
        <p:txBody>
          <a:bodyPr/>
          <a:lstStyle/>
          <a:p>
            <a:r>
              <a:rPr lang="en-GB" dirty="0">
                <a:cs typeface="Calibri Light"/>
              </a:rPr>
              <a:t>Stuck? Here is a reminder of what we considered on Friday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C2B5D-6EB2-4098-8A9F-F1C6D1DF4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>
                <a:cs typeface="Calibri Light"/>
              </a:rPr>
              <a:t>Plot Development</a:t>
            </a:r>
            <a:endParaRPr lang="en-GB" b="1" dirty="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dirty="0">
                <a:cs typeface="Calibri" panose="020F0502020204030204"/>
              </a:rPr>
              <a:t>What is plot development?</a:t>
            </a:r>
            <a:endParaRPr lang="en-US" dirty="0"/>
          </a:p>
          <a:p>
            <a:pPr marL="0" indent="0">
              <a:buNone/>
            </a:pPr>
            <a:r>
              <a:rPr lang="en-GB" b="1" dirty="0">
                <a:cs typeface="Calibri" panose="020F0502020204030204"/>
              </a:rPr>
              <a:t>In your books:</a:t>
            </a:r>
          </a:p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1. What do you think Fergal will do next?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dirty="0">
                <a:cs typeface="Calibri" panose="020F0502020204030204"/>
              </a:rPr>
              <a:t>Will he continue collecting the tins and never opening them?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dirty="0">
                <a:cs typeface="Calibri" panose="020F0502020204030204"/>
              </a:rPr>
              <a:t>Will he open a tin? What might be inside the tin?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dirty="0">
                <a:cs typeface="Calibri" panose="020F0502020204030204"/>
              </a:rPr>
              <a:t>Will Fergal's parents "put their foot down" and ban Fergal's collecting habit?</a:t>
            </a:r>
          </a:p>
        </p:txBody>
      </p:sp>
      <p:pic>
        <p:nvPicPr>
          <p:cNvPr id="4" name="Graphic 4" descr="Pen with solid fill">
            <a:extLst>
              <a:ext uri="{FF2B5EF4-FFF2-40B4-BE49-F238E27FC236}">
                <a16:creationId xmlns:a16="http://schemas.microsoft.com/office/drawing/2014/main" id="{6A3D8D5A-C466-4CA9-8F5A-0CEC32BAA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956" y="2157583"/>
            <a:ext cx="775253" cy="775253"/>
          </a:xfrm>
          <a:prstGeom prst="rect">
            <a:avLst/>
          </a:prstGeom>
        </p:spPr>
      </p:pic>
      <p:pic>
        <p:nvPicPr>
          <p:cNvPr id="6" name="Graphic 5" descr="Raised hand">
            <a:extLst>
              <a:ext uri="{FF2B5EF4-FFF2-40B4-BE49-F238E27FC236}">
                <a16:creationId xmlns:a16="http://schemas.microsoft.com/office/drawing/2014/main" id="{2DAD8FE0-4F05-481B-AC6E-47376C021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11015" y="140737"/>
            <a:ext cx="921286" cy="92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02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1" ma:contentTypeDescription="Create a new document." ma:contentTypeScope="" ma:versionID="7d624b3cebe69cd5deb17aa8c710a6bf">
  <xsd:schema xmlns:xsd="http://www.w3.org/2001/XMLSchema" xmlns:xs="http://www.w3.org/2001/XMLSchema" xmlns:p="http://schemas.microsoft.com/office/2006/metadata/properties" xmlns:ns3="a5ca2c14-d559-4d0f-b326-ae05938bf16d" targetNamespace="http://schemas.microsoft.com/office/2006/metadata/properties" ma:root="true" ma:fieldsID="27b674bc4522bd98e0becfb44a2da5be" ns3:_="">
    <xsd:import namespace="a5ca2c14-d559-4d0f-b326-ae05938bf1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AC2E8-72AE-49D5-AFA7-EA91CBBA9A12}">
  <ds:schemaRefs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a5ca2c14-d559-4d0f-b326-ae05938bf16d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8B0D2E9-C51F-4908-A6CF-7AE772C41B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7D2B7-4860-48A6-A643-CADA2C359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</TotalTime>
  <Words>112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Your Homework Task Write in your books</vt:lpstr>
      <vt:lpstr>Stuck? Here is a reminder of what we considered on Friday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 Development</dc:title>
  <dc:creator>Charis Taylor</dc:creator>
  <cp:lastModifiedBy>Charis Taylor</cp:lastModifiedBy>
  <cp:revision>1</cp:revision>
  <dcterms:created xsi:type="dcterms:W3CDTF">2021-09-13T10:18:22Z</dcterms:created>
  <dcterms:modified xsi:type="dcterms:W3CDTF">2021-09-13T10:29:53Z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